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0179"/>
  </p:normalViewPr>
  <p:slideViewPr>
    <p:cSldViewPr snapToGrid="0" snapToObjects="1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[*1] - </a:t>
            </a:r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Gonna</a:t>
            </a:r>
            <a:r>
              <a:rPr lang="en-US" dirty="0"/>
              <a:t> need citations for all this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4/29/18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7FD99-7C29-F84A-ADBE-D8BC7092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615949"/>
            <a:ext cx="4648337" cy="387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58CC7-E018-4B4B-8EE8-E2411422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256" y="1397620"/>
            <a:ext cx="4142140" cy="3991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8854E-C748-AA49-896C-44C9160C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98" y="2590325"/>
            <a:ext cx="4976298" cy="38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E78B-8D57-D44D-8DE9-3930792C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40" y="1795347"/>
            <a:ext cx="5118954" cy="3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42" y="1294937"/>
            <a:ext cx="3080993" cy="42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Location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13" y="1059367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D2B-5B9A-6F47-9A20-6D0E723B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6626"/>
            <a:ext cx="5552170" cy="48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C3E73-9023-944B-A18B-B393EA0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2" y="1103971"/>
            <a:ext cx="5399533" cy="4170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03705-42E0-D543-A90E-F110B458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14" y="1664326"/>
            <a:ext cx="5246792" cy="40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1C51-83EE-D84B-AA5E-0A3AE4B8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06" y="1097283"/>
            <a:ext cx="5312365" cy="41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104</TotalTime>
  <Words>361</Words>
  <Application>Microsoft Macintosh PowerPoint</Application>
  <PresentationFormat>Widescreen</PresentationFormat>
  <Paragraphs>57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Homoclinic Orbits</vt:lpstr>
      <vt:lpstr>Location of Homoclinic Orbits</vt:lpstr>
      <vt:lpstr>Circular Restricted Three Body Problem</vt:lpstr>
      <vt:lpstr>Equilibrium Points &amp; Stability</vt:lpstr>
      <vt:lpstr>Periodic Orbits &amp; Families</vt:lpstr>
      <vt:lpstr>Manifolds</vt:lpstr>
      <vt:lpstr>Poincaré Sections &amp; Homoclinic Orbits</vt:lpstr>
      <vt:lpstr>Significance and Usefulness of Homoclinic Orbits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15</cp:revision>
  <dcterms:created xsi:type="dcterms:W3CDTF">2018-04-27T18:58:10Z</dcterms:created>
  <dcterms:modified xsi:type="dcterms:W3CDTF">2018-04-30T04:24:22Z</dcterms:modified>
</cp:coreProperties>
</file>